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unknown"/>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sldIdLst>
    <p:sldId id="256" r:id="rId3"/>
    <p:sldId id="265" r:id="rId4"/>
    <p:sldId id="260" r:id="rId5"/>
    <p:sldId id="263" r:id="rId6"/>
    <p:sldId id="259" r:id="rId7"/>
    <p:sldId id="257" r:id="rId8"/>
    <p:sldId id="261" r:id="rId9"/>
    <p:sldId id="264" r:id="rId10"/>
    <p:sldId id="262" r:id="rId11"/>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3" d="100"/>
          <a:sy n="103" d="100"/>
        </p:scale>
        <p:origin x="-104"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9.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s>
</file>

<file path=ppt/media/hdphoto1.wdp>
</file>

<file path=ppt/media/image1.jpg>
</file>

<file path=ppt/media/image2.jpg>
</file>

<file path=ppt/media/image3.jpg>
</file>

<file path=ppt/media/image4.png>
</file>

<file path=ppt/media/image5.png>
</file>

<file path=ppt/media/image6.jpg>
</file>

<file path=ppt/media/image7.png>
</file>

<file path=ppt/media/image8.jpg>
</file>

<file path=ppt/media/image9.jp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9768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37D59-5EDB-4C39-B697-625748F703B6}" type="datetimeFigureOut">
              <a:rPr lang="en-US" smtClean="0"/>
              <a:t>18/6/19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2403535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937D59-5EDB-4C39-B697-625748F703B6}" type="datetimeFigureOut">
              <a:rPr lang="en-US" smtClean="0"/>
              <a:t>18/6/19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5018249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937D59-5EDB-4C39-B697-625748F703B6}" type="datetimeFigureOut">
              <a:rPr lang="en-US" smtClean="0"/>
              <a:t>18/6/19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7224409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t>18/6/19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2810871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t>18/6/19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4240091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l">
              <a:defRPr>
                <a:solidFill>
                  <a:schemeClr val="bg1"/>
                </a:solidFill>
                <a:latin typeface="Arial" pitchFamily="34" charset="0"/>
                <a:cs typeface="Arial" pitchFamily="34" charset="0"/>
              </a:defRPr>
            </a:lvl1pPr>
          </a:lstStyle>
          <a:p>
            <a:r>
              <a:rPr lang="en-US" altLang="ko-KR" dirty="0" smtClean="0"/>
              <a:t> Free PPT _ Click to add title</a:t>
            </a:r>
            <a:endParaRPr lang="ko-KR" altLang="en-US" dirty="0"/>
          </a:p>
        </p:txBody>
      </p:sp>
      <p:sp>
        <p:nvSpPr>
          <p:cNvPr id="4" name="Content Placeholder 2"/>
          <p:cNvSpPr>
            <a:spLocks noGrp="1"/>
          </p:cNvSpPr>
          <p:nvPr>
            <p:ph idx="1"/>
          </p:nvPr>
        </p:nvSpPr>
        <p:spPr>
          <a:xfrm>
            <a:off x="395536" y="1131590"/>
            <a:ext cx="8496944"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smtClean="0"/>
              <a:t>Click to edit Master text styles</a:t>
            </a:r>
          </a:p>
        </p:txBody>
      </p:sp>
      <p:sp>
        <p:nvSpPr>
          <p:cNvPr id="5" name="Content Placeholder 2"/>
          <p:cNvSpPr>
            <a:spLocks noGrp="1"/>
          </p:cNvSpPr>
          <p:nvPr>
            <p:ph idx="10"/>
          </p:nvPr>
        </p:nvSpPr>
        <p:spPr>
          <a:xfrm>
            <a:off x="405880" y="1808261"/>
            <a:ext cx="8496944" cy="2995737"/>
          </a:xfrm>
          <a:prstGeom prst="rect">
            <a:avLst/>
          </a:prstGeom>
        </p:spPr>
        <p:txBody>
          <a:bodyPr lIns="396000" anchor="t"/>
          <a:lstStyle>
            <a:lvl1pPr marL="0" indent="0">
              <a:buNone/>
              <a:defRPr sz="1400">
                <a:solidFill>
                  <a:schemeClr val="tx1">
                    <a:lumMod val="75000"/>
                    <a:lumOff val="25000"/>
                  </a:schemeClr>
                </a:solidFill>
                <a:latin typeface="Arial" pitchFamily="34" charset="0"/>
                <a:cs typeface="Arial" pitchFamily="34" charset="0"/>
              </a:defRPr>
            </a:lvl1pPr>
          </a:lstStyle>
          <a:p>
            <a:pPr lvl="0"/>
            <a:r>
              <a:rPr lang="en-US" altLang="ko-KR" dirty="0" smtClean="0"/>
              <a:t>Click to edit Master text styles</a:t>
            </a:r>
          </a:p>
        </p:txBody>
      </p:sp>
    </p:spTree>
    <p:extLst>
      <p:ext uri="{BB962C8B-B14F-4D97-AF65-F5344CB8AC3E}">
        <p14:creationId xmlns:p14="http://schemas.microsoft.com/office/powerpoint/2010/main" val="1146943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884466"/>
          </a:xfrm>
          <a:prstGeom prst="rect">
            <a:avLst/>
          </a:prstGeom>
        </p:spPr>
        <p:txBody>
          <a:bodyPr anchor="ctr"/>
          <a:lstStyle>
            <a:lvl1pPr algn="l">
              <a:defRPr>
                <a:solidFill>
                  <a:schemeClr val="tx1">
                    <a:lumMod val="75000"/>
                    <a:lumOff val="25000"/>
                  </a:schemeClr>
                </a:solidFill>
                <a:latin typeface="Arial" pitchFamily="34" charset="0"/>
                <a:cs typeface="Arial" pitchFamily="34" charset="0"/>
              </a:defRPr>
            </a:lvl1pPr>
          </a:lstStyle>
          <a:p>
            <a:r>
              <a:rPr lang="en-US" altLang="ko-KR" dirty="0" smtClean="0"/>
              <a:t>Free PPT _ Click to add title</a:t>
            </a:r>
            <a:endParaRPr lang="ko-KR" altLang="en-US" dirty="0"/>
          </a:p>
        </p:txBody>
      </p:sp>
      <p:sp>
        <p:nvSpPr>
          <p:cNvPr id="4" name="Content Placeholder 2"/>
          <p:cNvSpPr>
            <a:spLocks noGrp="1"/>
          </p:cNvSpPr>
          <p:nvPr>
            <p:ph idx="1"/>
          </p:nvPr>
        </p:nvSpPr>
        <p:spPr>
          <a:xfrm>
            <a:off x="1979712" y="987574"/>
            <a:ext cx="6912768"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smtClean="0"/>
              <a:t>Click to edit Master text styles</a:t>
            </a:r>
          </a:p>
        </p:txBody>
      </p:sp>
      <p:sp>
        <p:nvSpPr>
          <p:cNvPr id="5" name="Content Placeholder 2"/>
          <p:cNvSpPr>
            <a:spLocks noGrp="1"/>
          </p:cNvSpPr>
          <p:nvPr>
            <p:ph idx="10"/>
          </p:nvPr>
        </p:nvSpPr>
        <p:spPr>
          <a:xfrm>
            <a:off x="1990056" y="1664245"/>
            <a:ext cx="6912768" cy="2995737"/>
          </a:xfrm>
          <a:prstGeom prst="rect">
            <a:avLst/>
          </a:prstGeom>
        </p:spPr>
        <p:txBody>
          <a:bodyPr lIns="396000" anchor="t"/>
          <a:lstStyle>
            <a:lvl1pPr marL="0" indent="0">
              <a:buNone/>
              <a:defRPr sz="1400">
                <a:solidFill>
                  <a:schemeClr val="tx1">
                    <a:lumMod val="75000"/>
                    <a:lumOff val="25000"/>
                  </a:schemeClr>
                </a:solidFill>
                <a:latin typeface="Arial" pitchFamily="34" charset="0"/>
                <a:cs typeface="Arial" pitchFamily="34" charset="0"/>
              </a:defRPr>
            </a:lvl1pPr>
          </a:lstStyle>
          <a:p>
            <a:pPr lvl="0"/>
            <a:r>
              <a:rPr lang="en-US" altLang="ko-KR" dirty="0" smtClean="0"/>
              <a:t>Click to edit Master text styles</a:t>
            </a:r>
          </a:p>
        </p:txBody>
      </p:sp>
    </p:spTree>
    <p:extLst>
      <p:ext uri="{BB962C8B-B14F-4D97-AF65-F5344CB8AC3E}">
        <p14:creationId xmlns:p14="http://schemas.microsoft.com/office/powerpoint/2010/main" val="922808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t>18/6/19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1895959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37D59-5EDB-4C39-B697-625748F703B6}" type="datetimeFigureOut">
              <a:rPr lang="en-US" smtClean="0"/>
              <a:t>18/6/19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815133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937D59-5EDB-4C39-B697-625748F703B6}" type="datetimeFigureOut">
              <a:rPr lang="en-US" smtClean="0"/>
              <a:t>18/6/19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1860431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3937D59-5EDB-4C39-B697-625748F703B6}" type="datetimeFigureOut">
              <a:rPr lang="en-US" smtClean="0"/>
              <a:t>18/6/19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3505802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3937D59-5EDB-4C39-B697-625748F703B6}" type="datetimeFigureOut">
              <a:rPr lang="en-US" smtClean="0"/>
              <a:t>18/6/19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3538794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937D59-5EDB-4C39-B697-625748F703B6}" type="datetimeFigureOut">
              <a:rPr lang="en-US" smtClean="0"/>
              <a:t>18/6/19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31DC1F-5561-484E-AB46-68C682854F61}" type="slidenum">
              <a:rPr lang="en-US" smtClean="0"/>
              <a:t>‹#›</a:t>
            </a:fld>
            <a:endParaRPr lang="en-US"/>
          </a:p>
        </p:txBody>
      </p:sp>
    </p:spTree>
    <p:extLst>
      <p:ext uri="{BB962C8B-B14F-4D97-AF65-F5344CB8AC3E}">
        <p14:creationId xmlns:p14="http://schemas.microsoft.com/office/powerpoint/2010/main" val="11505109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4.xml"/><Relationship Id="rId12" Type="http://schemas.openxmlformats.org/officeDocument/2006/relationships/theme" Target="../theme/theme2.xml"/><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slideLayout" Target="../slideLayouts/slideLayout10.xml"/><Relationship Id="rId8" Type="http://schemas.openxmlformats.org/officeDocument/2006/relationships/slideLayout" Target="../slideLayouts/slideLayout11.xml"/><Relationship Id="rId9" Type="http://schemas.openxmlformats.org/officeDocument/2006/relationships/slideLayout" Target="../slideLayouts/slideLayout12.xml"/><Relationship Id="rId10"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2391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Lst>
  <p:txStyles>
    <p:titleStyle>
      <a:lvl1pPr algn="ctr" defTabSz="914400" rtl="0" eaLnBrk="1" latinLnBrk="1" hangingPunct="1">
        <a:spcBef>
          <a:spcPct val="0"/>
        </a:spcBef>
        <a:buNone/>
        <a:defRPr sz="3600" b="1" kern="1200">
          <a:solidFill>
            <a:schemeClr val="tx1"/>
          </a:solidFill>
          <a:latin typeface="Arial" pitchFamily="34" charset="0"/>
          <a:ea typeface="+mj-ea"/>
          <a:cs typeface="Arial" pitchFamily="34" charset="0"/>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3937D59-5EDB-4C39-B697-625748F703B6}" type="datetimeFigureOut">
              <a:rPr lang="en-US" smtClean="0"/>
              <a:t>18/6/19</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F31DC1F-5561-484E-AB46-68C682854F61}" type="slidenum">
              <a:rPr lang="en-US" smtClean="0"/>
              <a:t>‹#›</a:t>
            </a:fld>
            <a:endParaRPr lang="en-US"/>
          </a:p>
        </p:txBody>
      </p:sp>
    </p:spTree>
    <p:extLst>
      <p:ext uri="{BB962C8B-B14F-4D97-AF65-F5344CB8AC3E}">
        <p14:creationId xmlns:p14="http://schemas.microsoft.com/office/powerpoint/2010/main" val="262123990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2.mp4"/><Relationship Id="rId2" Type="http://schemas.openxmlformats.org/officeDocument/2006/relationships/video" Target="../media/media2.mp4"/></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3.mp4"/><Relationship Id="rId2" Type="http://schemas.openxmlformats.org/officeDocument/2006/relationships/video" Target="../media/media3.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4.mp4"/><Relationship Id="rId2" Type="http://schemas.openxmlformats.org/officeDocument/2006/relationships/video" Target="../media/media4.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9535" y="1459111"/>
            <a:ext cx="4860030" cy="461665"/>
          </a:xfrm>
          <a:prstGeom prst="rect">
            <a:avLst/>
          </a:prstGeom>
          <a:noFill/>
        </p:spPr>
        <p:txBody>
          <a:bodyPr wrap="square">
            <a:spAutoFit/>
          </a:bodyPr>
          <a:lstStyle/>
          <a:p>
            <a:r>
              <a:rPr lang="en-US" altLang="zh-TW" sz="1200" dirty="0">
                <a:solidFill>
                  <a:schemeClr val="bg1"/>
                </a:solidFill>
              </a:rPr>
              <a:t>0656044 </a:t>
            </a:r>
            <a:r>
              <a:rPr lang="zh-TW" altLang="en-US" sz="1200" dirty="0">
                <a:solidFill>
                  <a:schemeClr val="bg1"/>
                </a:solidFill>
              </a:rPr>
              <a:t>邱虹瑜</a:t>
            </a:r>
            <a:endParaRPr lang="en-US" altLang="zh-TW" sz="1200" dirty="0">
              <a:solidFill>
                <a:schemeClr val="bg1"/>
              </a:solidFill>
            </a:endParaRPr>
          </a:p>
          <a:p>
            <a:r>
              <a:rPr lang="en-US" altLang="zh-TW" sz="1200" dirty="0">
                <a:solidFill>
                  <a:schemeClr val="bg1"/>
                </a:solidFill>
              </a:rPr>
              <a:t>0656047</a:t>
            </a:r>
            <a:r>
              <a:rPr lang="zh-TW" altLang="en-US" sz="1200" dirty="0">
                <a:solidFill>
                  <a:schemeClr val="bg1"/>
                </a:solidFill>
              </a:rPr>
              <a:t> 平震傑</a:t>
            </a:r>
          </a:p>
        </p:txBody>
      </p:sp>
      <p:sp>
        <p:nvSpPr>
          <p:cNvPr id="5" name="TextBox 1"/>
          <p:cNvSpPr txBox="1">
            <a:spLocks noChangeArrowheads="1"/>
          </p:cNvSpPr>
          <p:nvPr/>
        </p:nvSpPr>
        <p:spPr bwMode="auto">
          <a:xfrm>
            <a:off x="459534" y="483518"/>
            <a:ext cx="4860032" cy="707886"/>
          </a:xfrm>
          <a:prstGeom prst="rect">
            <a:avLst/>
          </a:prstGeom>
          <a:noFill/>
          <a:ln w="9525">
            <a:noFill/>
            <a:miter lim="800000"/>
            <a:headEnd/>
            <a:tailEnd/>
          </a:ln>
        </p:spPr>
        <p:txBody>
          <a:bodyPr wrap="square">
            <a:spAutoFit/>
          </a:bodyPr>
          <a:lstStyle/>
          <a:p>
            <a:r>
              <a:rPr lang="en-US" altLang="zh-TW" sz="4000" dirty="0">
                <a:solidFill>
                  <a:schemeClr val="bg1"/>
                </a:solidFill>
                <a:latin typeface="Arial Rounded MT Bold" panose="020F0704030504030204" pitchFamily="34" charset="0"/>
              </a:rPr>
              <a:t>Air Piano!</a:t>
            </a:r>
            <a:endParaRPr lang="en-US" altLang="ko-KR" sz="4000" b="1" dirty="0" smtClean="0">
              <a:solidFill>
                <a:schemeClr val="bg1"/>
              </a:solidFill>
              <a:latin typeface="Arial Rounded MT Bold" panose="020F0704030504030204" pitchFamily="34" charset="0"/>
              <a:ea typeface="맑은 고딕" pitchFamily="50" charset="-127"/>
              <a:cs typeface="Arial" pitchFamily="34" charset="0"/>
            </a:endParaRPr>
          </a:p>
        </p:txBody>
      </p:sp>
      <p:grpSp>
        <p:nvGrpSpPr>
          <p:cNvPr id="14" name="Group 13"/>
          <p:cNvGrpSpPr/>
          <p:nvPr/>
        </p:nvGrpSpPr>
        <p:grpSpPr>
          <a:xfrm>
            <a:off x="459534" y="4348140"/>
            <a:ext cx="937514" cy="230402"/>
            <a:chOff x="3275856" y="1242391"/>
            <a:chExt cx="1656184" cy="407020"/>
          </a:xfrm>
        </p:grpSpPr>
        <p:sp>
          <p:nvSpPr>
            <p:cNvPr id="15" name="Rounded Rectangle 14"/>
            <p:cNvSpPr/>
            <p:nvPr/>
          </p:nvSpPr>
          <p:spPr>
            <a:xfrm>
              <a:off x="3275856" y="1242391"/>
              <a:ext cx="1656184" cy="407020"/>
            </a:xfrm>
            <a:prstGeom prst="roundRect">
              <a:avLst>
                <a:gd name="adj" fmla="val 50000"/>
              </a:avLst>
            </a:prstGeom>
            <a:solidFill>
              <a:schemeClr val="bg1">
                <a:alpha val="0"/>
              </a:schemeClr>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6" name="Picture 2" descr="E:\002-KIMS BUSINESS\007-01-ALLPPT.com\011-ALLPPT-LOGO\allppt-logo-e.png"/>
            <p:cNvPicPr>
              <a:picLocks noChangeAspect="1" noChangeArrowheads="1"/>
            </p:cNvPicPr>
            <p:nvPr/>
          </p:nvPicPr>
          <p:blipFill>
            <a:blip r:embed="rId2" cstate="print">
              <a:extLst>
                <a:ext uri="{BEBA8EAE-BF5A-486C-A8C5-ECC9F3942E4B}">
                  <a14:imgProps xmlns:a14="http://schemas.microsoft.com/office/drawing/2010/main">
                    <a14:imgLayer r:embed="rId3">
                      <a14:imgEffect>
                        <a14:brightnessContrast bright="100000" contrast="40000"/>
                      </a14:imgEffect>
                    </a14:imgLayer>
                  </a14:imgProps>
                </a:ext>
                <a:ext uri="{28A0092B-C50C-407E-A947-70E740481C1C}">
                  <a14:useLocalDpi xmlns:a14="http://schemas.microsoft.com/office/drawing/2010/main" val="0"/>
                </a:ext>
              </a:extLst>
            </a:blip>
            <a:srcRect/>
            <a:stretch>
              <a:fillRect/>
            </a:stretch>
          </p:blipFill>
          <p:spPr bwMode="auto">
            <a:xfrm>
              <a:off x="3516120" y="1319622"/>
              <a:ext cx="1187245" cy="247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344783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TW" dirty="0" smtClean="0"/>
              <a:t>Demo </a:t>
            </a:r>
            <a:r>
              <a:rPr lang="en-US" altLang="zh-TW" dirty="0" smtClean="0"/>
              <a:t>video</a:t>
            </a:r>
            <a:endParaRPr lang="en-US" dirty="0"/>
          </a:p>
        </p:txBody>
      </p:sp>
      <p:pic>
        <p:nvPicPr>
          <p:cNvPr id="2" name="video-1529378055.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748260" y="-213022"/>
            <a:ext cx="3645025" cy="6478265"/>
          </a:xfrm>
          <a:prstGeom prst="rect">
            <a:avLst/>
          </a:prstGeom>
        </p:spPr>
      </p:pic>
    </p:spTree>
    <p:extLst>
      <p:ext uri="{BB962C8B-B14F-4D97-AF65-F5344CB8AC3E}">
        <p14:creationId xmlns:p14="http://schemas.microsoft.com/office/powerpoint/2010/main" val="4063335918"/>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just"/>
            <a:r>
              <a:rPr lang="en-US" altLang="zh-TW" dirty="0" smtClean="0"/>
              <a:t>Introduction</a:t>
            </a:r>
            <a:endParaRPr lang="en-US" dirty="0"/>
          </a:p>
        </p:txBody>
      </p:sp>
      <p:sp>
        <p:nvSpPr>
          <p:cNvPr id="4" name="內容版面配置區 3"/>
          <p:cNvSpPr>
            <a:spLocks noGrp="1"/>
          </p:cNvSpPr>
          <p:nvPr>
            <p:ph idx="10"/>
          </p:nvPr>
        </p:nvSpPr>
        <p:spPr>
          <a:xfrm>
            <a:off x="323528" y="1059582"/>
            <a:ext cx="4968552" cy="3456384"/>
          </a:xfrm>
        </p:spPr>
        <p:txBody>
          <a:bodyPr/>
          <a:lstStyle/>
          <a:p>
            <a:pPr latinLnBrk="0">
              <a:lnSpc>
                <a:spcPct val="150000"/>
              </a:lnSpc>
            </a:pPr>
            <a:r>
              <a:rPr lang="en-US" altLang="zh-TW" sz="1600" dirty="0" smtClean="0"/>
              <a:t>           Place 5 force sensor at fingertip, transmit the data to smartphone through blue tooth, and play piano sound corresponding to the data.</a:t>
            </a:r>
          </a:p>
          <a:p>
            <a:pPr latinLnBrk="0">
              <a:lnSpc>
                <a:spcPct val="150000"/>
              </a:lnSpc>
            </a:pPr>
            <a:endParaRPr lang="en-US" altLang="zh-TW" sz="1600" b="1" dirty="0"/>
          </a:p>
          <a:p>
            <a:pPr marL="285750" indent="-285750" latinLnBrk="0">
              <a:lnSpc>
                <a:spcPct val="150000"/>
              </a:lnSpc>
              <a:buFont typeface="Arial"/>
              <a:buChar char="•"/>
            </a:pPr>
            <a:r>
              <a:rPr lang="en-US" altLang="zh-TW" sz="1600" b="1" dirty="0" smtClean="0"/>
              <a:t>Volume of each note</a:t>
            </a:r>
            <a:endParaRPr lang="en-US" altLang="zh-TW" sz="1600" b="1" dirty="0"/>
          </a:p>
          <a:p>
            <a:pPr marL="285750" indent="-285750" latinLnBrk="0">
              <a:lnSpc>
                <a:spcPct val="150000"/>
              </a:lnSpc>
              <a:buFont typeface="Arial"/>
              <a:buChar char="•"/>
            </a:pPr>
            <a:r>
              <a:rPr lang="en-US" altLang="zh-TW" sz="1600" b="1" dirty="0" smtClean="0"/>
              <a:t>Position of hand</a:t>
            </a:r>
          </a:p>
          <a:p>
            <a:pPr marL="285750" indent="-285750" latinLnBrk="0">
              <a:lnSpc>
                <a:spcPct val="150000"/>
              </a:lnSpc>
              <a:buFont typeface="Arial"/>
              <a:buChar char="•"/>
            </a:pPr>
            <a:r>
              <a:rPr lang="en-US" altLang="zh-TW" sz="1600" b="1" dirty="0" smtClean="0"/>
              <a:t>Gesture of hand</a:t>
            </a:r>
          </a:p>
        </p:txBody>
      </p:sp>
      <p:pic>
        <p:nvPicPr>
          <p:cNvPr id="2" name="圖片 1" descr="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2120" y="1059582"/>
            <a:ext cx="2761876" cy="3723878"/>
          </a:xfrm>
          <a:prstGeom prst="rect">
            <a:avLst/>
          </a:prstGeom>
        </p:spPr>
      </p:pic>
    </p:spTree>
    <p:extLst>
      <p:ext uri="{BB962C8B-B14F-4D97-AF65-F5344CB8AC3E}">
        <p14:creationId xmlns:p14="http://schemas.microsoft.com/office/powerpoint/2010/main" val="7211219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TW" dirty="0" smtClean="0"/>
              <a:t>Demo video (Volume)</a:t>
            </a:r>
            <a:endParaRPr lang="en-US" dirty="0"/>
          </a:p>
        </p:txBody>
      </p:sp>
      <p:pic>
        <p:nvPicPr>
          <p:cNvPr id="6" name="video-1529323340.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774302" y="-311072"/>
            <a:ext cx="3712028" cy="6597352"/>
          </a:xfrm>
          <a:prstGeom prst="rect">
            <a:avLst/>
          </a:prstGeom>
        </p:spPr>
      </p:pic>
    </p:spTree>
    <p:extLst>
      <p:ext uri="{BB962C8B-B14F-4D97-AF65-F5344CB8AC3E}">
        <p14:creationId xmlns:p14="http://schemas.microsoft.com/office/powerpoint/2010/main" val="40941188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TW" dirty="0"/>
              <a:t>Volume of each </a:t>
            </a:r>
            <a:r>
              <a:rPr lang="en-US" altLang="zh-TW" dirty="0" smtClean="0"/>
              <a:t>note</a:t>
            </a:r>
            <a:endParaRPr lang="ko-KR" altLang="en-US" dirty="0"/>
          </a:p>
        </p:txBody>
      </p:sp>
      <p:pic>
        <p:nvPicPr>
          <p:cNvPr id="2" name="圖片 1" descr="螢幕快照 2018-06-18 下午7.21.59.png"/>
          <p:cNvPicPr>
            <a:picLocks noChangeAspect="1"/>
          </p:cNvPicPr>
          <p:nvPr/>
        </p:nvPicPr>
        <p:blipFill rotWithShape="1">
          <a:blip r:embed="rId2">
            <a:extLst>
              <a:ext uri="{28A0092B-C50C-407E-A947-70E740481C1C}">
                <a14:useLocalDpi xmlns:a14="http://schemas.microsoft.com/office/drawing/2010/main" val="0"/>
              </a:ext>
            </a:extLst>
          </a:blip>
          <a:srcRect r="46517"/>
          <a:stretch/>
        </p:blipFill>
        <p:spPr>
          <a:xfrm>
            <a:off x="5322000" y="1059582"/>
            <a:ext cx="3714496" cy="3563470"/>
          </a:xfrm>
          <a:prstGeom prst="rect">
            <a:avLst/>
          </a:prstGeom>
          <a:ln>
            <a:solidFill>
              <a:srgbClr val="7E97AD"/>
            </a:solidFill>
          </a:ln>
        </p:spPr>
      </p:pic>
      <p:sp>
        <p:nvSpPr>
          <p:cNvPr id="10" name="內容版面配置區 3"/>
          <p:cNvSpPr>
            <a:spLocks noGrp="1"/>
          </p:cNvSpPr>
          <p:nvPr>
            <p:ph idx="10"/>
          </p:nvPr>
        </p:nvSpPr>
        <p:spPr>
          <a:xfrm>
            <a:off x="1403648" y="1059582"/>
            <a:ext cx="3888432" cy="3528392"/>
          </a:xfrm>
        </p:spPr>
        <p:txBody>
          <a:bodyPr/>
          <a:lstStyle/>
          <a:p>
            <a:pPr algn="just" latinLnBrk="0">
              <a:lnSpc>
                <a:spcPct val="150000"/>
              </a:lnSpc>
            </a:pPr>
            <a:r>
              <a:rPr lang="en-US" altLang="zh-TW" sz="1600" dirty="0"/>
              <a:t> </a:t>
            </a:r>
            <a:r>
              <a:rPr lang="en-US" altLang="zh-TW" sz="1600" dirty="0" smtClean="0"/>
              <a:t>       The timing and volume of each note can be easily determined by the data of the force sensor. Whenever the value exceed a threshold, the app play the corresponding sound; In addition, larger value leads to a louder sound. The value is transmitted at a short interval so that </a:t>
            </a:r>
            <a:r>
              <a:rPr lang="zh-TW" altLang="zh-TW" sz="1600" dirty="0" smtClean="0"/>
              <a:t>t</a:t>
            </a:r>
            <a:r>
              <a:rPr lang="en-US" altLang="zh-TW" sz="1600" dirty="0" smtClean="0"/>
              <a:t>he sound can be played at the correct timing. </a:t>
            </a:r>
            <a:endParaRPr lang="en-US" altLang="zh-TW" sz="1600" b="1" dirty="0" smtClean="0"/>
          </a:p>
        </p:txBody>
      </p:sp>
    </p:spTree>
    <p:extLst>
      <p:ext uri="{BB962C8B-B14F-4D97-AF65-F5344CB8AC3E}">
        <p14:creationId xmlns:p14="http://schemas.microsoft.com/office/powerpoint/2010/main" val="97910761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TW" dirty="0" smtClean="0"/>
              <a:t>Demo video (Position)</a:t>
            </a:r>
            <a:endParaRPr lang="en-US" dirty="0"/>
          </a:p>
        </p:txBody>
      </p:sp>
      <p:pic>
        <p:nvPicPr>
          <p:cNvPr id="7" name="video-1529323307.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589035" y="-269822"/>
            <a:ext cx="3605890" cy="6408712"/>
          </a:xfrm>
          <a:prstGeom prst="rect">
            <a:avLst/>
          </a:prstGeom>
        </p:spPr>
      </p:pic>
    </p:spTree>
    <p:extLst>
      <p:ext uri="{BB962C8B-B14F-4D97-AF65-F5344CB8AC3E}">
        <p14:creationId xmlns:p14="http://schemas.microsoft.com/office/powerpoint/2010/main" val="2090594489"/>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285750" indent="-285750" latinLnBrk="0">
              <a:lnSpc>
                <a:spcPct val="150000"/>
              </a:lnSpc>
            </a:pPr>
            <a:r>
              <a:rPr lang="en-US" altLang="zh-TW" dirty="0"/>
              <a:t>Position of hand</a:t>
            </a:r>
          </a:p>
        </p:txBody>
      </p:sp>
      <p:sp>
        <p:nvSpPr>
          <p:cNvPr id="10" name="內容版面配置區 3"/>
          <p:cNvSpPr>
            <a:spLocks noGrp="1"/>
          </p:cNvSpPr>
          <p:nvPr>
            <p:ph idx="10"/>
          </p:nvPr>
        </p:nvSpPr>
        <p:spPr>
          <a:xfrm>
            <a:off x="1547664" y="1131590"/>
            <a:ext cx="4032448" cy="3528392"/>
          </a:xfrm>
        </p:spPr>
        <p:txBody>
          <a:bodyPr/>
          <a:lstStyle/>
          <a:p>
            <a:pPr algn="just" latinLnBrk="0">
              <a:lnSpc>
                <a:spcPct val="150000"/>
              </a:lnSpc>
            </a:pPr>
            <a:r>
              <a:rPr lang="en-US" altLang="zh-TW" sz="1600" dirty="0"/>
              <a:t> </a:t>
            </a:r>
            <a:r>
              <a:rPr lang="en-US" altLang="zh-TW" sz="1600" dirty="0" smtClean="0"/>
              <a:t>       </a:t>
            </a:r>
            <a:r>
              <a:rPr lang="en-US" altLang="zh-TW" sz="1600" dirty="0"/>
              <a:t>I</a:t>
            </a:r>
            <a:r>
              <a:rPr lang="en-US" altLang="zh-TW" sz="1600" dirty="0" smtClean="0"/>
              <a:t>n the beginning we want to perform the movement of hand by </a:t>
            </a:r>
            <a:r>
              <a:rPr lang="en-US" altLang="zh-TW" sz="1600" dirty="0"/>
              <a:t>the value of </a:t>
            </a:r>
            <a:r>
              <a:rPr lang="en-US" altLang="zh-TW" sz="1600" dirty="0" smtClean="0"/>
              <a:t>accelerometer, however the noise is too large to precisely find out the displacement. Thus, we  add some buttons in the app to fulfill the function of the hand moving while playing.</a:t>
            </a:r>
            <a:endParaRPr lang="en-US" altLang="zh-TW" sz="1600" b="1" dirty="0" smtClean="0"/>
          </a:p>
        </p:txBody>
      </p:sp>
      <p:pic>
        <p:nvPicPr>
          <p:cNvPr id="4" name="圖片 3" descr="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6136" y="843558"/>
            <a:ext cx="3050177" cy="4083918"/>
          </a:xfrm>
          <a:prstGeom prst="rect">
            <a:avLst/>
          </a:prstGeom>
        </p:spPr>
      </p:pic>
    </p:spTree>
    <p:extLst>
      <p:ext uri="{BB962C8B-B14F-4D97-AF65-F5344CB8AC3E}">
        <p14:creationId xmlns:p14="http://schemas.microsoft.com/office/powerpoint/2010/main" val="90941943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zh-TW" dirty="0" smtClean="0"/>
              <a:t>Demo video (Gesture)</a:t>
            </a:r>
            <a:endParaRPr lang="en-US" dirty="0"/>
          </a:p>
        </p:txBody>
      </p:sp>
      <p:pic>
        <p:nvPicPr>
          <p:cNvPr id="2" name="video-1529323309.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870344" y="24934"/>
            <a:ext cx="3403311" cy="6048672"/>
          </a:xfrm>
          <a:prstGeom prst="rect">
            <a:avLst/>
          </a:prstGeom>
        </p:spPr>
      </p:pic>
    </p:spTree>
    <p:extLst>
      <p:ext uri="{BB962C8B-B14F-4D97-AF65-F5344CB8AC3E}">
        <p14:creationId xmlns:p14="http://schemas.microsoft.com/office/powerpoint/2010/main" val="4094118823"/>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285750" indent="-285750" latinLnBrk="0">
              <a:lnSpc>
                <a:spcPct val="150000"/>
              </a:lnSpc>
            </a:pPr>
            <a:r>
              <a:rPr lang="en-US" altLang="zh-TW" dirty="0"/>
              <a:t>Gesture of hand</a:t>
            </a:r>
          </a:p>
        </p:txBody>
      </p:sp>
      <p:sp>
        <p:nvSpPr>
          <p:cNvPr id="10" name="內容版面配置區 3"/>
          <p:cNvSpPr>
            <a:spLocks noGrp="1"/>
          </p:cNvSpPr>
          <p:nvPr>
            <p:ph idx="10"/>
          </p:nvPr>
        </p:nvSpPr>
        <p:spPr>
          <a:xfrm>
            <a:off x="1547664" y="987574"/>
            <a:ext cx="4104456" cy="3888432"/>
          </a:xfrm>
        </p:spPr>
        <p:txBody>
          <a:bodyPr/>
          <a:lstStyle/>
          <a:p>
            <a:pPr algn="just" latinLnBrk="0">
              <a:lnSpc>
                <a:spcPct val="150000"/>
              </a:lnSpc>
            </a:pPr>
            <a:r>
              <a:rPr lang="en-US" altLang="zh-TW" sz="1600" dirty="0"/>
              <a:t> </a:t>
            </a:r>
            <a:r>
              <a:rPr lang="en-US" altLang="zh-TW" sz="1600" dirty="0" smtClean="0"/>
              <a:t>       Extending the hand to reach a higher or lower note is a common situation while playing, but it’s hard to determine how wide the hand is opened, or even the  position of each finger. Thus, we add another buttons to do this. If we figure out the solution in the future, these functions can be finished by simply replace the clicking listener by the value of sensors.</a:t>
            </a:r>
            <a:endParaRPr lang="en-US" altLang="zh-TW" sz="1600" b="1" dirty="0" smtClean="0"/>
          </a:p>
        </p:txBody>
      </p:sp>
      <p:pic>
        <p:nvPicPr>
          <p:cNvPr id="2" name="圖片 1" descr="3.jpg"/>
          <p:cNvPicPr>
            <a:picLocks noChangeAspect="1"/>
          </p:cNvPicPr>
          <p:nvPr/>
        </p:nvPicPr>
        <p:blipFill rotWithShape="1">
          <a:blip r:embed="rId2">
            <a:extLst>
              <a:ext uri="{28A0092B-C50C-407E-A947-70E740481C1C}">
                <a14:useLocalDpi xmlns:a14="http://schemas.microsoft.com/office/drawing/2010/main" val="0"/>
              </a:ext>
            </a:extLst>
          </a:blip>
          <a:srcRect t="3635" b="20435"/>
          <a:stretch/>
        </p:blipFill>
        <p:spPr>
          <a:xfrm>
            <a:off x="5868144" y="482156"/>
            <a:ext cx="2952328" cy="4483411"/>
          </a:xfrm>
          <a:prstGeom prst="rect">
            <a:avLst/>
          </a:prstGeom>
          <a:ln>
            <a:solidFill>
              <a:srgbClr val="7E97AD"/>
            </a:solidFill>
          </a:ln>
        </p:spPr>
      </p:pic>
    </p:spTree>
    <p:extLst>
      <p:ext uri="{BB962C8B-B14F-4D97-AF65-F5344CB8AC3E}">
        <p14:creationId xmlns:p14="http://schemas.microsoft.com/office/powerpoint/2010/main" val="229847605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833</TotalTime>
  <Words>263</Words>
  <Application>Microsoft Macintosh PowerPoint</Application>
  <PresentationFormat>如螢幕大小 (16:9)</PresentationFormat>
  <Paragraphs>19</Paragraphs>
  <Slides>9</Slides>
  <Notes>0</Notes>
  <HiddenSlides>0</HiddenSlides>
  <MMClips>4</MMClips>
  <ScaleCrop>false</ScaleCrop>
  <HeadingPairs>
    <vt:vector size="4" baseType="variant">
      <vt:variant>
        <vt:lpstr>佈景主題</vt:lpstr>
      </vt:variant>
      <vt:variant>
        <vt:i4>2</vt:i4>
      </vt:variant>
      <vt:variant>
        <vt:lpstr>投影片標題</vt:lpstr>
      </vt:variant>
      <vt:variant>
        <vt:i4>9</vt:i4>
      </vt:variant>
    </vt:vector>
  </HeadingPairs>
  <TitlesOfParts>
    <vt:vector size="11" baseType="lpstr">
      <vt:lpstr>Office Theme</vt:lpstr>
      <vt:lpstr>Custom Design</vt:lpstr>
      <vt:lpstr>PowerPoint 簡報</vt:lpstr>
      <vt:lpstr>Demo video</vt:lpstr>
      <vt:lpstr>Introduction</vt:lpstr>
      <vt:lpstr>Demo video (Volume)</vt:lpstr>
      <vt:lpstr>Volume of each note</vt:lpstr>
      <vt:lpstr>Demo video (Position)</vt:lpstr>
      <vt:lpstr>Position of hand</vt:lpstr>
      <vt:lpstr>Demo video (Gesture)</vt:lpstr>
      <vt:lpstr>Gesture of hand</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Registered User</dc:creator>
  <cp:lastModifiedBy>Ping Jeffrey</cp:lastModifiedBy>
  <cp:revision>41</cp:revision>
  <dcterms:created xsi:type="dcterms:W3CDTF">2014-04-01T16:27:38Z</dcterms:created>
  <dcterms:modified xsi:type="dcterms:W3CDTF">2018-06-19T06:33:39Z</dcterms:modified>
</cp:coreProperties>
</file>

<file path=docProps/thumbnail.jpeg>
</file>